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10" r:id="rId2"/>
    <p:sldId id="315" r:id="rId3"/>
    <p:sldId id="316" r:id="rId4"/>
    <p:sldId id="286" r:id="rId5"/>
    <p:sldId id="311" r:id="rId6"/>
    <p:sldId id="312" r:id="rId7"/>
    <p:sldId id="313" r:id="rId8"/>
    <p:sldId id="31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4204A-7D9F-7A4B-AC11-8CD295642E48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77D59-264C-F941-BDC7-314280082F4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9711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8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71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901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856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24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26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65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250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01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EA3D5-6C7E-574F-B5DF-8538CF221EEB}" type="datetimeFigureOut">
              <a:rPr kumimoji="1" lang="zh-CN" altLang="en-US" smtClean="0"/>
              <a:t>2024/4/3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986B2-F650-6C49-8C74-036E76B94F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85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834" y="543338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作业：写一个稍微复杂的图像补全网络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C9C7E6-C373-724E-8113-8DE6F61EE33A}"/>
              </a:ext>
            </a:extLst>
          </p:cNvPr>
          <p:cNvSpPr txBox="1"/>
          <p:nvPr/>
        </p:nvSpPr>
        <p:spPr>
          <a:xfrm>
            <a:off x="1049566" y="1573218"/>
            <a:ext cx="1074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输入一张自己的图片，用网络把自己从图片中去掉。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B9276C-6D5B-2C4A-A2C2-D08EEFE92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8" y="2764465"/>
            <a:ext cx="10983321" cy="27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6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6652C2-A00C-4C6D-93A0-02D8A563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92" y="2174798"/>
            <a:ext cx="2974256" cy="2239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63B86C-A4FF-4359-97E5-E50924B7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247" y="260940"/>
            <a:ext cx="2737093" cy="22394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A17801-167B-4E00-BFC0-577D9653D6BD}"/>
              </a:ext>
            </a:extLst>
          </p:cNvPr>
          <p:cNvSpPr txBox="1"/>
          <p:nvPr/>
        </p:nvSpPr>
        <p:spPr>
          <a:xfrm>
            <a:off x="4776505" y="2529234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place2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AB67AF-EFE0-4251-8E9B-AD22782C2782}"/>
              </a:ext>
            </a:extLst>
          </p:cNvPr>
          <p:cNvSpPr txBox="1"/>
          <p:nvPr/>
        </p:nvSpPr>
        <p:spPr>
          <a:xfrm>
            <a:off x="8908790" y="252923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celebahq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D591CC-6D9D-45CA-BFE4-4CBEC5263323}"/>
              </a:ext>
            </a:extLst>
          </p:cNvPr>
          <p:cNvSpPr txBox="1"/>
          <p:nvPr/>
        </p:nvSpPr>
        <p:spPr>
          <a:xfrm>
            <a:off x="4889107" y="5385188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dtd</a:t>
            </a:r>
            <a:endParaRPr kumimoji="1"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1B590C-1EC4-4EEC-98E8-164BB58BF438}"/>
              </a:ext>
            </a:extLst>
          </p:cNvPr>
          <p:cNvSpPr txBox="1"/>
          <p:nvPr/>
        </p:nvSpPr>
        <p:spPr>
          <a:xfrm>
            <a:off x="9045846" y="5385188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facade</a:t>
            </a:r>
            <a:endParaRPr kumimoji="1"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AE4F296-E9F7-47CC-AA9E-53FFB5A1A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247" y="3023119"/>
            <a:ext cx="2737093" cy="22394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CAFC5C-3C89-4E0B-94AC-2CDE960E2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441" y="255551"/>
            <a:ext cx="2743681" cy="22448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082DFD-681C-4A45-9BCF-2757C0E90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441" y="3070981"/>
            <a:ext cx="2737093" cy="22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06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6A17801-167B-4E00-BFC0-577D9653D6BD}"/>
              </a:ext>
            </a:extLst>
          </p:cNvPr>
          <p:cNvSpPr txBox="1"/>
          <p:nvPr/>
        </p:nvSpPr>
        <p:spPr>
          <a:xfrm>
            <a:off x="4856177" y="2538096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place2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AB67AF-EFE0-4251-8E9B-AD22782C2782}"/>
              </a:ext>
            </a:extLst>
          </p:cNvPr>
          <p:cNvSpPr txBox="1"/>
          <p:nvPr/>
        </p:nvSpPr>
        <p:spPr>
          <a:xfrm>
            <a:off x="8554227" y="252923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celebahq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D591CC-6D9D-45CA-BFE4-4CBEC5263323}"/>
              </a:ext>
            </a:extLst>
          </p:cNvPr>
          <p:cNvSpPr txBox="1"/>
          <p:nvPr/>
        </p:nvSpPr>
        <p:spPr>
          <a:xfrm>
            <a:off x="5025293" y="5320595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dtd</a:t>
            </a:r>
            <a:endParaRPr kumimoji="1"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1B590C-1EC4-4EEC-98E8-164BB58BF438}"/>
              </a:ext>
            </a:extLst>
          </p:cNvPr>
          <p:cNvSpPr txBox="1"/>
          <p:nvPr/>
        </p:nvSpPr>
        <p:spPr>
          <a:xfrm>
            <a:off x="8590432" y="5320595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facade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2BE5E5-7CD6-4828-8A09-C02FD323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98" y="1950528"/>
            <a:ext cx="3219030" cy="21451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18F16F-A977-4A26-A1A4-AF8CA40F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331" y="3052378"/>
            <a:ext cx="3217775" cy="21451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77EAD9-B9DC-4D7C-BD65-77A6181D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08" y="228302"/>
            <a:ext cx="3219030" cy="21460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E3061CA-28D3-4056-A56D-9EDB18934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331" y="228303"/>
            <a:ext cx="3219030" cy="21460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2BE30E4-CB63-42CD-BA88-AF6B8B802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409" y="3051541"/>
            <a:ext cx="3219030" cy="21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7E9F27-9D59-5543-8B7B-01571DE3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225" y="946297"/>
            <a:ext cx="6506208" cy="57039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80E0C12-6642-6346-AFEF-EC587AE7A485}"/>
              </a:ext>
            </a:extLst>
          </p:cNvPr>
          <p:cNvSpPr txBox="1"/>
          <p:nvPr/>
        </p:nvSpPr>
        <p:spPr>
          <a:xfrm>
            <a:off x="574159" y="29996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46460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AFEDEB-0D8D-AD45-BAA0-219CE2D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8650"/>
            <a:ext cx="108204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CE6C95-43B4-B14F-ADE3-E4F8936F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503" y="191386"/>
            <a:ext cx="6402944" cy="65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9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209C5-1C6E-C343-A21B-D24E85F0CD38}"/>
              </a:ext>
            </a:extLst>
          </p:cNvPr>
          <p:cNvSpPr txBox="1"/>
          <p:nvPr/>
        </p:nvSpPr>
        <p:spPr>
          <a:xfrm>
            <a:off x="244550" y="967563"/>
            <a:ext cx="615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全部</a:t>
            </a:r>
            <a:r>
              <a:rPr kumimoji="1" lang="en-US" altLang="zh-CN" sz="3600" dirty="0" err="1"/>
              <a:t>F.interpolate</a:t>
            </a:r>
            <a:r>
              <a:rPr kumimoji="1" lang="en-US" altLang="zh-CN" sz="3600" dirty="0"/>
              <a:t>()</a:t>
            </a:r>
            <a:r>
              <a:rPr kumimoji="1" lang="zh-CN" altLang="en-US" sz="3600" dirty="0"/>
              <a:t>的参数为：</a:t>
            </a:r>
            <a:endParaRPr kumimoji="1"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24A852-5BC4-EF47-9793-E2EA2E533F9A}"/>
              </a:ext>
            </a:extLst>
          </p:cNvPr>
          <p:cNvSpPr txBox="1"/>
          <p:nvPr/>
        </p:nvSpPr>
        <p:spPr>
          <a:xfrm>
            <a:off x="616684" y="2728057"/>
            <a:ext cx="11259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err="1"/>
              <a:t>F.interpolate</a:t>
            </a:r>
            <a:r>
              <a:rPr kumimoji="1" lang="en-US" altLang="zh-CN" sz="3000" dirty="0"/>
              <a:t>(x, </a:t>
            </a:r>
            <a:r>
              <a:rPr kumimoji="1" lang="en-US" altLang="zh-CN" sz="3000" dirty="0" err="1"/>
              <a:t>scale_factor</a:t>
            </a:r>
            <a:r>
              <a:rPr kumimoji="1" lang="en-US" altLang="zh-CN" sz="3000" dirty="0"/>
              <a:t>=2, mode=</a:t>
            </a:r>
            <a:r>
              <a:rPr lang="en" altLang="zh-CN" sz="3000" dirty="0"/>
              <a:t>'bilinear', </a:t>
            </a:r>
            <a:r>
              <a:rPr lang="en" altLang="zh-CN" sz="3000" dirty="0" err="1"/>
              <a:t>align_corners</a:t>
            </a:r>
            <a:r>
              <a:rPr lang="en" altLang="zh-CN" sz="3000" dirty="0"/>
              <a:t>=True</a:t>
            </a:r>
            <a:r>
              <a:rPr kumimoji="1" lang="en-US" altLang="zh-CN" sz="3000" dirty="0"/>
              <a:t>)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0556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209C5-1C6E-C343-A21B-D24E85F0CD38}"/>
              </a:ext>
            </a:extLst>
          </p:cNvPr>
          <p:cNvSpPr txBox="1"/>
          <p:nvPr/>
        </p:nvSpPr>
        <p:spPr>
          <a:xfrm>
            <a:off x="244550" y="765542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全部</a:t>
            </a:r>
            <a:r>
              <a:rPr kumimoji="1" lang="en-US" altLang="zh-CN" sz="3600" dirty="0"/>
              <a:t>Concatenate</a:t>
            </a:r>
            <a:r>
              <a:rPr kumimoji="1" lang="zh-CN" altLang="en-US" sz="3600" dirty="0"/>
              <a:t>的参数为</a:t>
            </a:r>
            <a:r>
              <a:rPr kumimoji="1" lang="en-US" altLang="zh-CN" sz="3600" dirty="0"/>
              <a:t>, </a:t>
            </a:r>
            <a:r>
              <a:rPr kumimoji="1" lang="zh-CN" altLang="en-US" sz="3600" dirty="0"/>
              <a:t>以</a:t>
            </a:r>
            <a:r>
              <a:rPr kumimoji="1" lang="en-US" altLang="zh-CN" sz="3600" dirty="0"/>
              <a:t>decode layer4</a:t>
            </a:r>
            <a:r>
              <a:rPr kumimoji="1" lang="zh-CN" altLang="en-US" sz="3600" dirty="0"/>
              <a:t>为例</a:t>
            </a:r>
            <a:endParaRPr kumimoji="1"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C9D95E-BDAC-EA44-B69F-9DF38097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9" y="2913321"/>
            <a:ext cx="7872319" cy="30717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1E0C4F-2E57-2C40-8A5C-F7CA3A976506}"/>
              </a:ext>
            </a:extLst>
          </p:cNvPr>
          <p:cNvSpPr txBox="1"/>
          <p:nvPr/>
        </p:nvSpPr>
        <p:spPr>
          <a:xfrm>
            <a:off x="2884226" y="1940442"/>
            <a:ext cx="5809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err="1"/>
              <a:t>torch.cat</a:t>
            </a:r>
            <a:r>
              <a:rPr kumimoji="1" lang="en-US" altLang="zh-CN" sz="3600" dirty="0"/>
              <a:t>([up_x5, x5], dim=1)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7526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93</Words>
  <Application>Microsoft Office PowerPoint</Application>
  <PresentationFormat>宽屏</PresentationFormat>
  <Paragraphs>15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Sida Peng</dc:creator>
  <cp:lastModifiedBy>炜 周</cp:lastModifiedBy>
  <cp:revision>103</cp:revision>
  <dcterms:created xsi:type="dcterms:W3CDTF">2019-04-07T02:19:45Z</dcterms:created>
  <dcterms:modified xsi:type="dcterms:W3CDTF">2024-04-03T10:15:34Z</dcterms:modified>
</cp:coreProperties>
</file>